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74CD-9292-D565-C663-CFA59762E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1628-12A9-AAC3-FEB1-0B60D3213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0885C-0730-5F1D-B53E-EF346945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CBF7C-E769-2759-3FE0-E4567296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E037D-26B6-A9C3-953D-1857750B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499A-ADF0-F54E-221F-B60ABFBE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8B3EE-CA67-BCC8-35E1-A0686BF0E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6C77-F1C1-A441-8509-C7EDEDD5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B6368-C4AC-507A-8E2D-0F9402E4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F845E-D1C1-1DC2-35A1-C73ACEF6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0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1D6815-B23B-EEA7-B499-CD78C36FC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9CB12-08AC-4262-7C69-12D9CBE2A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177E8-BC4B-353A-1581-C62D0FEE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61212-478E-1F2C-FC68-3DB0FD3E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00F6-77AC-8F4B-5F4D-62421CE8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29716-2E29-F18C-6D06-9CDA32A6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518A-8446-9C71-907A-6C5EC7360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DA334-E842-66D3-5AEE-017549D2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2EC41-3AAC-0ACE-C05A-8554134A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96BE-CFD3-8385-DF6E-7AD29567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5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A1EA-8BBC-4E56-8F45-A13FF599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85A5C-9704-CE68-ED8C-00C25CA0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540F9-B4F8-CF36-50DB-FD87E531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9F082-E0BC-FCDA-DC73-9BA4469C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414EA-1B6B-1FF8-346E-644F5A11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6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7E92B-0F5E-5BEF-D9D1-4CFF2175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8FE47-631C-9AE8-8957-3FF90A1A7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A94FD-FDA8-FDAF-A50F-4BF8D315F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7CFDD-D697-6624-BA83-3A6785CA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ED860-7E0D-C38B-A282-364A4716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6E902-FB30-DFC2-8DB9-57BAA015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6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23307-71F1-EA69-0D18-D2B56576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2FE18-5F16-058B-A5C9-3EA1CA56B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B43B3-91FC-B22C-308E-5218D7958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686A0-B84F-A865-6C5F-33781AC1E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3196B-7BB1-1F81-CDCA-0DAFB410B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05452A-51C8-967A-C2BB-9340D7EE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E6BB0-61EA-299D-0810-C83B5048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8A48F-341F-EA66-1878-473BB2BD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0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77DE-1F40-AB41-E73F-7C28ACAF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8781F-FD6C-2552-ABC2-E4117CBD0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A431A-58C7-5B82-268A-69340723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ACF4-D2DB-F02A-79F4-42792E62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FDD15-D3FF-7451-1FF1-99F10B45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190D1-AEFB-85CF-FCAF-90E6DC43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8FA9B-D7BD-04A6-4F73-0D8A9C42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5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5E4D-5F71-7DBE-1416-A5C076B6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2CD07-0C5C-FB7A-E4BF-E2BD6985D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5B70B-498E-C5BA-F59E-9BB008B1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64059-3BAE-20B8-A346-CF30D4625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AFB51-8DDE-61B1-9DF5-2C84729E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8691E-F42C-B218-2DAA-34591536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1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E68A-FA84-3356-C6AC-69C5223F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78BA5-EDFD-EC0F-D568-35CF18D02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49388-3D88-B606-0E44-1F9923F6B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9101B-C75D-F48B-E784-1094E3DA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0EF98-CE9F-1086-CA67-A4BB987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7E8FE-BE04-76D3-EF71-D2901921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BB5DB-7417-2BFB-63B1-51CA5C75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C742B-1432-7A8C-6855-85FC108A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5C1A5-7CA3-7254-0756-1A5E4D941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F80B07-7F90-48EE-BC4B-95E67576A19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54567-1F76-BF6C-EA1A-AF48D6EDC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0006C-C1B4-28BC-A14E-2E0340306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303C4-69C1-4CF0-B28B-EC01547A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6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uple of people&#10;&#10;Description automatically generated">
            <a:extLst>
              <a:ext uri="{FF2B5EF4-FFF2-40B4-BE49-F238E27FC236}">
                <a16:creationId xmlns:a16="http://schemas.microsoft.com/office/drawing/2014/main" id="{5A5FCBDC-D8D2-DEC8-D4EE-9F5C7FDF08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men hugging&#10;&#10;Description automatically generated">
            <a:extLst>
              <a:ext uri="{FF2B5EF4-FFF2-40B4-BE49-F238E27FC236}">
                <a16:creationId xmlns:a16="http://schemas.microsoft.com/office/drawing/2014/main" id="{BCAC7480-9A53-4CCA-5F1C-E2646420A0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hugging&#10;&#10;Description automatically generated">
            <a:extLst>
              <a:ext uri="{FF2B5EF4-FFF2-40B4-BE49-F238E27FC236}">
                <a16:creationId xmlns:a16="http://schemas.microsoft.com/office/drawing/2014/main" id="{352A7321-400B-98C7-C906-5A557B0043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8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aughing with a person in a hat&#10;&#10;Description automatically generated">
            <a:extLst>
              <a:ext uri="{FF2B5EF4-FFF2-40B4-BE49-F238E27FC236}">
                <a16:creationId xmlns:a16="http://schemas.microsoft.com/office/drawing/2014/main" id="{D396E3DE-EC24-A1AE-09CE-7B1F5C9CD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31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260EBF6D-2344-166C-3B41-00D02D8BEB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27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Bowman</dc:creator>
  <cp:lastModifiedBy>Rachel Bowman</cp:lastModifiedBy>
  <cp:revision>1</cp:revision>
  <dcterms:created xsi:type="dcterms:W3CDTF">2024-08-14T14:06:22Z</dcterms:created>
  <dcterms:modified xsi:type="dcterms:W3CDTF">2024-08-14T14:13:30Z</dcterms:modified>
</cp:coreProperties>
</file>